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embeddedFontLs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aaaiight!" pitchFamily="34" charset="0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Unit </a:t>
            </a:r>
            <a:r>
              <a:rPr lang="en-GB" b="1" dirty="0" smtClean="0"/>
              <a:t>4: Creating a Digital Showcase </a:t>
            </a:r>
            <a:r>
              <a:rPr lang="en-GB" dirty="0" smtClean="0"/>
              <a:t>you </a:t>
            </a:r>
            <a:r>
              <a:rPr lang="en-GB" dirty="0" smtClean="0"/>
              <a:t>will carry out the following:</a:t>
            </a:r>
          </a:p>
          <a:p>
            <a:pPr lvl="1"/>
            <a:r>
              <a:rPr lang="en-GB" dirty="0" smtClean="0"/>
              <a:t>Specify requirements</a:t>
            </a:r>
          </a:p>
          <a:p>
            <a:pPr lvl="1"/>
            <a:r>
              <a:rPr lang="en-GB" dirty="0" smtClean="0"/>
              <a:t>Design a solution</a:t>
            </a:r>
          </a:p>
          <a:p>
            <a:pPr lvl="1"/>
            <a:r>
              <a:rPr lang="en-GB" dirty="0" smtClean="0"/>
              <a:t>Create and edit multimedia elements</a:t>
            </a:r>
          </a:p>
          <a:p>
            <a:pPr lvl="1"/>
            <a:r>
              <a:rPr lang="en-GB" dirty="0" smtClean="0"/>
              <a:t>Optimise multimedia elements for use in the target environment</a:t>
            </a:r>
          </a:p>
          <a:p>
            <a:pPr lvl="1"/>
            <a:r>
              <a:rPr lang="en-GB" dirty="0" smtClean="0"/>
              <a:t>Author an interactive multimedia product</a:t>
            </a:r>
          </a:p>
          <a:p>
            <a:pPr lvl="1"/>
            <a:r>
              <a:rPr lang="en-GB" dirty="0" smtClean="0"/>
              <a:t>Test and review a preliminary version in order to produce the final product</a:t>
            </a:r>
          </a:p>
          <a:p>
            <a:pPr lvl="1"/>
            <a:r>
              <a:rPr lang="en-GB" dirty="0" smtClean="0"/>
              <a:t>Create a </a:t>
            </a:r>
            <a:r>
              <a:rPr lang="en-GB" smtClean="0"/>
              <a:t>user guide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Topic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An Interactive Multimedia Product that will be displayed on touch screen Windows PC’s in a travel agent.</a:t>
            </a:r>
          </a:p>
          <a:p>
            <a:endParaRPr lang="en-GB" dirty="0" smtClean="0"/>
          </a:p>
          <a:p>
            <a:r>
              <a:rPr lang="en-GB" dirty="0" smtClean="0"/>
              <a:t>The product will need to give lots of information about the place to potential tourists.</a:t>
            </a:r>
          </a:p>
          <a:p>
            <a:endParaRPr lang="en-GB" dirty="0" smtClean="0"/>
          </a:p>
          <a:p>
            <a:r>
              <a:rPr lang="en-GB" dirty="0" smtClean="0"/>
              <a:t>You may choose </a:t>
            </a:r>
            <a:r>
              <a:rPr lang="en-GB" b="1" i="1" dirty="0" smtClean="0"/>
              <a:t>any</a:t>
            </a:r>
            <a:r>
              <a:rPr lang="en-GB" dirty="0" smtClean="0"/>
              <a:t> tourist destination you wish for this unit.</a:t>
            </a:r>
          </a:p>
          <a:p>
            <a:endParaRPr lang="en-GB" dirty="0" smtClean="0"/>
          </a:p>
          <a:p>
            <a:r>
              <a:rPr lang="en-GB" dirty="0" smtClean="0"/>
              <a:t>The audience needs to be one of the following:</a:t>
            </a:r>
          </a:p>
          <a:p>
            <a:pPr lvl="1"/>
            <a:r>
              <a:rPr lang="en-GB" dirty="0" smtClean="0"/>
              <a:t>Children (aged 8–12)</a:t>
            </a:r>
          </a:p>
          <a:p>
            <a:pPr lvl="1"/>
            <a:r>
              <a:rPr lang="en-GB" dirty="0" smtClean="0"/>
              <a:t>Teenagers (aged 13-18</a:t>
            </a:r>
          </a:p>
          <a:p>
            <a:pPr lvl="1"/>
            <a:r>
              <a:rPr lang="en-GB" dirty="0" smtClean="0"/>
              <a:t>Adults:</a:t>
            </a:r>
          </a:p>
          <a:p>
            <a:pPr lvl="2"/>
            <a:r>
              <a:rPr lang="en-GB" dirty="0" smtClean="0"/>
              <a:t>Club-goers</a:t>
            </a:r>
          </a:p>
          <a:p>
            <a:pPr lvl="2"/>
            <a:r>
              <a:rPr lang="en-GB" dirty="0" smtClean="0"/>
              <a:t>Parents</a:t>
            </a:r>
          </a:p>
          <a:p>
            <a:pPr lvl="2"/>
            <a:r>
              <a:rPr lang="en-GB" dirty="0" smtClean="0"/>
              <a:t>Couples</a:t>
            </a:r>
          </a:p>
        </p:txBody>
      </p:sp>
      <p:pic>
        <p:nvPicPr>
          <p:cNvPr id="2050" name="Picture 2" descr="http://paramountplaces.com/myPictures/family%20holiday%20Sp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37335">
            <a:off x="2906754" y="4812758"/>
            <a:ext cx="2214578" cy="1663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http://kingsroad.learningspaces.net/userfiles/eiffel-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58407">
            <a:off x="4593014" y="4425024"/>
            <a:ext cx="1453705" cy="1936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http://img.dailymail.co.uk/i/pix/2008/02_01/ayianapaL0302_468x3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35618">
            <a:off x="6643702" y="4714884"/>
            <a:ext cx="2243122" cy="1514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http://disney-desktop-wallpaper.com/walt-disney-world/mickey-mouse.jpg"/>
          <p:cNvPicPr>
            <a:picLocks noChangeAspect="1" noChangeArrowheads="1"/>
          </p:cNvPicPr>
          <p:nvPr/>
        </p:nvPicPr>
        <p:blipFill>
          <a:blip r:embed="rId5" cstate="print"/>
          <a:srcRect l="8183" t="5884" r="8283" b="11448"/>
          <a:stretch>
            <a:fillRect/>
          </a:stretch>
        </p:blipFill>
        <p:spPr bwMode="auto">
          <a:xfrm rot="550832">
            <a:off x="5500694" y="4643446"/>
            <a:ext cx="2040642" cy="1514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At least one slide will need to feature a showcase of photo’s of the destination using </a:t>
            </a:r>
            <a:r>
              <a:rPr lang="en-GB" b="1" dirty="0" smtClean="0"/>
              <a:t>timed custom animation </a:t>
            </a:r>
            <a:r>
              <a:rPr lang="en-GB" dirty="0" smtClean="0"/>
              <a:t>to display them in sequence.</a:t>
            </a:r>
          </a:p>
          <a:p>
            <a:endParaRPr lang="en-GB" dirty="0" smtClean="0"/>
          </a:p>
          <a:p>
            <a:r>
              <a:rPr lang="en-GB" dirty="0" smtClean="0"/>
              <a:t>The product will need to contain:</a:t>
            </a:r>
          </a:p>
          <a:p>
            <a:pPr lvl="1"/>
            <a:r>
              <a:rPr lang="en-GB" dirty="0" smtClean="0"/>
              <a:t>Visitor information to include:</a:t>
            </a:r>
          </a:p>
          <a:p>
            <a:pPr lvl="2"/>
            <a:r>
              <a:rPr lang="en-GB" dirty="0" smtClean="0"/>
              <a:t>A graph/chart showing average temperatures and rainfall throughout the year</a:t>
            </a:r>
          </a:p>
          <a:p>
            <a:pPr lvl="2"/>
            <a:r>
              <a:rPr lang="en-GB" dirty="0" smtClean="0"/>
              <a:t>Currency</a:t>
            </a:r>
          </a:p>
          <a:p>
            <a:pPr lvl="2"/>
            <a:r>
              <a:rPr lang="en-GB" dirty="0" smtClean="0"/>
              <a:t>Any specific legal advice</a:t>
            </a:r>
          </a:p>
          <a:p>
            <a:pPr lvl="2"/>
            <a:r>
              <a:rPr lang="en-GB" dirty="0" smtClean="0"/>
              <a:t>Details about vaccinations needed (depending </a:t>
            </a:r>
            <a:r>
              <a:rPr lang="en-GB" smtClean="0"/>
              <a:t>on location)</a:t>
            </a:r>
            <a:endParaRPr lang="en-GB" dirty="0" smtClean="0"/>
          </a:p>
          <a:p>
            <a:pPr lvl="1"/>
            <a:r>
              <a:rPr lang="en-GB" dirty="0" smtClean="0"/>
              <a:t>Animations</a:t>
            </a:r>
          </a:p>
          <a:p>
            <a:pPr lvl="1"/>
            <a:r>
              <a:rPr lang="en-GB" dirty="0" smtClean="0"/>
              <a:t>Sound</a:t>
            </a:r>
          </a:p>
          <a:p>
            <a:pPr lvl="1"/>
            <a:r>
              <a:rPr lang="en-GB" dirty="0" smtClean="0"/>
              <a:t>Video clip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Completion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Unit </a:t>
            </a:r>
            <a:r>
              <a:rPr lang="en-GB" b="1" dirty="0" smtClean="0"/>
              <a:t>must</a:t>
            </a:r>
            <a:r>
              <a:rPr lang="en-GB" dirty="0" smtClean="0"/>
              <a:t> be submitted by:</a:t>
            </a:r>
          </a:p>
          <a:p>
            <a:pPr algn="ctr">
              <a:buNone/>
            </a:pPr>
            <a:r>
              <a:rPr lang="en-GB" sz="4400" b="1" dirty="0" smtClean="0"/>
              <a:t>Friday 9</a:t>
            </a:r>
            <a:r>
              <a:rPr lang="en-GB" sz="4400" b="1" baseline="30000" dirty="0" smtClean="0"/>
              <a:t>th</a:t>
            </a:r>
            <a:r>
              <a:rPr lang="en-GB" sz="4400" b="1" dirty="0" smtClean="0"/>
              <a:t> January</a:t>
            </a:r>
          </a:p>
          <a:p>
            <a:endParaRPr lang="en-GB" dirty="0" smtClean="0"/>
          </a:p>
          <a:p>
            <a:r>
              <a:rPr lang="en-GB" dirty="0" smtClean="0"/>
              <a:t>This gives you around one </a:t>
            </a:r>
            <a:r>
              <a:rPr lang="en-GB" i="1" dirty="0" smtClean="0"/>
              <a:t>school</a:t>
            </a:r>
            <a:r>
              <a:rPr lang="en-GB" dirty="0" smtClean="0"/>
              <a:t> week per assessment objective.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230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Verdana</vt:lpstr>
      <vt:lpstr>Wingdings</vt:lpstr>
      <vt:lpstr>aaaiight!</vt:lpstr>
      <vt:lpstr>Calibri</vt:lpstr>
      <vt:lpstr>Office Theme</vt:lpstr>
      <vt:lpstr>Introduction</vt:lpstr>
      <vt:lpstr>What’s It About?</vt:lpstr>
      <vt:lpstr>The Topic</vt:lpstr>
      <vt:lpstr>Additional Information</vt:lpstr>
      <vt:lpstr>Completion 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13</cp:revision>
  <dcterms:created xsi:type="dcterms:W3CDTF">2008-01-23T22:18:15Z</dcterms:created>
  <dcterms:modified xsi:type="dcterms:W3CDTF">2008-11-10T12:58:48Z</dcterms:modified>
</cp:coreProperties>
</file>